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D26FA-2C92-9417-BA4A-4A37BEB6D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58EBB6-D93F-7449-5D62-1F290DEC1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A60FE4-09A4-370E-EFE5-1C9FDC7C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169815-22FA-8809-8265-60244091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1B5953-01F1-94B6-AA78-2822CB27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41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85A7-5785-FFA2-1FEE-B94A572B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4DB024B-E542-84F9-1F04-31F42DC11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5DCB08-CD2A-3B01-D30A-E872F359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7233A0-D3D7-E263-E7C2-8129F897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4349EA-31E7-1345-A690-D094AC91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727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D2FDB23-A41B-A2C1-785F-C5411AC64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8240379-DA26-3F30-B78F-0095B5654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ACBF62-2989-28F4-68AF-566AA2FFC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7A1C47-D51D-49E3-B31F-94F4B2D9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EA3F96-A756-A1F6-068D-7A220668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28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55C00-DEC2-4EC3-01B2-FC3652D15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780328-D535-E88D-F01D-22CE5035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93F012-71DE-1CDC-33BA-42F0A753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434697-ACE2-A585-9703-05A81BA91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05561E-B598-1E32-1084-12E92E753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374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B808A-B1FA-B92E-9F93-B3A5DF1F9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E42518-E2BD-FD71-8C4B-9614E4EFD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B51AC3-9603-BF39-FAF0-45384558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FFEF3D-C665-8AD1-067F-99C02D99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62CE0B-984F-D6C7-1CDD-0666E969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42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830AA-A225-6961-DE83-F24E68F2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877E73-8CD4-F57A-A218-BF59A186F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823895-0961-8F70-5CFF-27688CEE7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420926-511C-73D1-29E8-FA20A481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9F54E72-304A-550B-8E35-49CDE8D8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09DBCB-C875-CFB6-70A3-8C700DC8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72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AE69B-29CD-94CF-012E-790B44D5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6FDE41-58EF-3D0B-F97C-56D411FA9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C27A89-E89E-BB84-7377-72A194FA0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C7817F-3657-F4BA-201C-04A430411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9E2D800-C9ED-C18B-9B13-44E3963B2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B216A98-41F6-80E4-3F88-FAF04162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E4C7DBF-3434-A4A6-1ACB-264C2CB4C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B9CCA30-CC01-5D87-5BB4-376EED4A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03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A29DD-9F61-8D75-4A3A-8C3781217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F541507-5C24-1756-71C6-69B353C5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0726D0-08F4-26E7-C7F0-29B61CEF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614D9BA-E371-EA8F-3D1E-5B4A50F22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80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A0D2E0C-E218-FCEF-EF0E-B63604E36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DC07F17-758C-7322-DCD7-7717D458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BBCCCA-C7B3-052B-E25E-BE03EEAC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24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B733A-B0B3-9DE0-3EA6-B2967B64C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FFC253-54F3-C472-F137-5B37576A8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3E4124-1CC2-C6F9-7F5D-D093EEA3B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1397E75-1F7B-7D74-8185-61D8EA52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25932F-4084-948A-1A8D-390E19AD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0CB778-186A-26E2-FF18-942DA974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54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D70DC-1AB7-9CBA-115C-322761D8A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A128E4-A5A3-CB94-2038-0CF44BD8F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753282-0B9A-8413-49CE-65C855370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2A36C7E-AC99-BA2A-07A2-3BB86925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9747EE-186E-BCA6-93F3-FB90F6C5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E93290-4219-C3C2-5391-CF99027B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79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1B12EF-612E-22D4-EDBA-D45ADBDAB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E37465-63CB-7990-9148-B0AF2C2F2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EBD4AD-2421-9297-A104-038E6F6EC0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3B3D9-F8DC-4A9A-B238-C1512BEFC783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767E1F-ABFF-5A10-1DB6-D8FC1FC35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BAE2B8-2F52-161D-AC62-5550601A8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27C7-C16A-4C7B-BD6C-14596D15F5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04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E73B-5EA3-64B2-CE8A-CB4F9563F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Opgaven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% </a:t>
            </a:r>
            <a:r>
              <a:rPr lang="en-US" dirty="0" err="1"/>
              <a:t>en</a:t>
            </a:r>
            <a:r>
              <a:rPr lang="en-US" dirty="0"/>
              <a:t> volume%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F6F3DE-5D65-3154-381A-8127D5473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Massa% =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stof</a:t>
            </a:r>
            <a:r>
              <a:rPr lang="en-US" dirty="0"/>
              <a:t>/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mengsel</a:t>
            </a:r>
            <a:r>
              <a:rPr lang="en-US" dirty="0"/>
              <a:t> x 100%</a:t>
            </a:r>
          </a:p>
          <a:p>
            <a:r>
              <a:rPr lang="en-US" dirty="0"/>
              <a:t>Volume% = volume </a:t>
            </a:r>
            <a:r>
              <a:rPr lang="en-US" dirty="0" err="1"/>
              <a:t>stof</a:t>
            </a:r>
            <a:r>
              <a:rPr lang="en-US" dirty="0"/>
              <a:t>/volume </a:t>
            </a:r>
            <a:r>
              <a:rPr lang="en-US" dirty="0" err="1"/>
              <a:t>mengsel</a:t>
            </a:r>
            <a:r>
              <a:rPr lang="en-US" dirty="0"/>
              <a:t> x 100%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792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E319F-A55B-8DE6-CE24-6CD79AB5F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5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2E9F91-1C97-D8A6-BB2D-35845E5EB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100 g water </a:t>
            </a:r>
            <a:r>
              <a:rPr lang="en-US" dirty="0" err="1"/>
              <a:t>worden</a:t>
            </a:r>
            <a:r>
              <a:rPr lang="en-US" dirty="0"/>
              <a:t> 5 </a:t>
            </a:r>
            <a:r>
              <a:rPr lang="en-US" dirty="0" err="1"/>
              <a:t>suikerklontjes</a:t>
            </a:r>
            <a:r>
              <a:rPr lang="en-US" dirty="0"/>
              <a:t> van 4,3 g elk </a:t>
            </a:r>
            <a:r>
              <a:rPr lang="en-US" dirty="0" err="1"/>
              <a:t>opgelost</a:t>
            </a:r>
            <a:r>
              <a:rPr lang="en-US" dirty="0"/>
              <a:t>. </a:t>
            </a:r>
            <a:r>
              <a:rPr lang="en-US" dirty="0" err="1"/>
              <a:t>Bereken</a:t>
            </a:r>
            <a:r>
              <a:rPr lang="en-US" dirty="0"/>
              <a:t> het </a:t>
            </a:r>
            <a:r>
              <a:rPr lang="en-US" dirty="0" err="1"/>
              <a:t>massa</a:t>
            </a:r>
            <a:r>
              <a:rPr lang="en-US" dirty="0"/>
              <a:t>% van de </a:t>
            </a:r>
            <a:r>
              <a:rPr lang="en-US" dirty="0" err="1"/>
              <a:t>suiker</a:t>
            </a:r>
            <a:r>
              <a:rPr lang="en-US" dirty="0"/>
              <a:t> in het </a:t>
            </a:r>
            <a:r>
              <a:rPr lang="en-US" dirty="0" err="1"/>
              <a:t>suikerwater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371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39745-3435-630C-289D-4C5E4CF38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Antwoord </a:t>
            </a:r>
            <a:r>
              <a:rPr lang="en-US" dirty="0" err="1"/>
              <a:t>opg</a:t>
            </a:r>
            <a:r>
              <a:rPr lang="en-US" dirty="0"/>
              <a:t> 5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4F3CC2-CE5F-63B3-FEA7-30813E88B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Massa </a:t>
            </a:r>
            <a:r>
              <a:rPr lang="en-US" dirty="0" err="1"/>
              <a:t>suiker</a:t>
            </a:r>
            <a:r>
              <a:rPr lang="en-US" dirty="0"/>
              <a:t> = 5 x 4,3 = 21,5 g</a:t>
            </a:r>
          </a:p>
          <a:p>
            <a:r>
              <a:rPr lang="en-US" dirty="0"/>
              <a:t>Massa </a:t>
            </a:r>
            <a:r>
              <a:rPr lang="en-US" dirty="0" err="1"/>
              <a:t>suikerwater</a:t>
            </a:r>
            <a:r>
              <a:rPr lang="en-US" dirty="0"/>
              <a:t> = 100 + 21,5 = 121,5 g</a:t>
            </a:r>
          </a:p>
          <a:p>
            <a:r>
              <a:rPr lang="en-US" dirty="0"/>
              <a:t>Massa% =21,5/121,5 x 100%  = 17,7 %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1474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54FB8-95F0-FF51-A749-AFCC09B4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6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2FDD69-A470-4381-BD1E-6DBDFC751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 </a:t>
            </a:r>
            <a:r>
              <a:rPr lang="en-US" dirty="0" err="1"/>
              <a:t>knoeit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eten op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broek</a:t>
            </a:r>
            <a:r>
              <a:rPr lang="en-US" dirty="0"/>
              <a:t>. De </a:t>
            </a:r>
            <a:r>
              <a:rPr lang="en-US" dirty="0" err="1"/>
              <a:t>ontstane</a:t>
            </a:r>
            <a:r>
              <a:rPr lang="en-US" dirty="0"/>
              <a:t> </a:t>
            </a:r>
            <a:r>
              <a:rPr lang="en-US" dirty="0" err="1"/>
              <a:t>vetvlek</a:t>
            </a:r>
            <a:r>
              <a:rPr lang="en-US" dirty="0"/>
              <a:t> </a:t>
            </a:r>
            <a:r>
              <a:rPr lang="en-US" dirty="0" err="1"/>
              <a:t>verwijdert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met </a:t>
            </a:r>
            <a:r>
              <a:rPr lang="en-US" dirty="0" err="1"/>
              <a:t>zelfgemaakt</a:t>
            </a:r>
            <a:r>
              <a:rPr lang="en-US" dirty="0"/>
              <a:t> </a:t>
            </a:r>
            <a:r>
              <a:rPr lang="en-US" dirty="0" err="1"/>
              <a:t>vlekkenwater</a:t>
            </a:r>
            <a:r>
              <a:rPr lang="en-US" dirty="0"/>
              <a:t>. Het </a:t>
            </a:r>
            <a:r>
              <a:rPr lang="en-US" dirty="0" err="1"/>
              <a:t>vlekkenwater</a:t>
            </a:r>
            <a:r>
              <a:rPr lang="en-US" dirty="0"/>
              <a:t> heft Sam </a:t>
            </a:r>
            <a:r>
              <a:rPr lang="en-US" dirty="0" err="1"/>
              <a:t>gemaakt</a:t>
            </a:r>
            <a:r>
              <a:rPr lang="en-US" dirty="0"/>
              <a:t> door 55g </a:t>
            </a:r>
            <a:r>
              <a:rPr lang="en-US" dirty="0" err="1"/>
              <a:t>wasbenzine</a:t>
            </a:r>
            <a:r>
              <a:rPr lang="en-US" dirty="0"/>
              <a:t>, 120 g spiritus </a:t>
            </a:r>
            <a:r>
              <a:rPr lang="en-US" dirty="0" err="1"/>
              <a:t>en</a:t>
            </a:r>
            <a:r>
              <a:rPr lang="en-US" dirty="0"/>
              <a:t> 45 g ammonia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mengen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Bereken</a:t>
            </a:r>
            <a:r>
              <a:rPr lang="en-US" dirty="0"/>
              <a:t> het </a:t>
            </a:r>
            <a:r>
              <a:rPr lang="en-US" dirty="0" err="1"/>
              <a:t>massa</a:t>
            </a:r>
            <a:r>
              <a:rPr lang="en-US" dirty="0"/>
              <a:t>% </a:t>
            </a:r>
            <a:r>
              <a:rPr lang="en-US" dirty="0" err="1"/>
              <a:t>wasbenzine</a:t>
            </a:r>
            <a:r>
              <a:rPr lang="en-US" dirty="0"/>
              <a:t> in het </a:t>
            </a:r>
            <a:r>
              <a:rPr lang="en-US" dirty="0" err="1"/>
              <a:t>vlekkenwater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453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751F4-810C-E14E-F379-1BC6BAD4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Antwoord </a:t>
            </a:r>
            <a:r>
              <a:rPr lang="en-US" dirty="0" err="1"/>
              <a:t>opg</a:t>
            </a:r>
            <a:r>
              <a:rPr lang="en-US" dirty="0"/>
              <a:t> 6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E5122-0CE6-83D0-5E67-8A4F2C0F3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Massa </a:t>
            </a:r>
            <a:r>
              <a:rPr lang="en-US" dirty="0" err="1"/>
              <a:t>mengsel</a:t>
            </a:r>
            <a:r>
              <a:rPr lang="en-US" dirty="0"/>
              <a:t> = 55 + 120 + 45 = 220 g</a:t>
            </a:r>
          </a:p>
          <a:p>
            <a:r>
              <a:rPr lang="en-US" dirty="0"/>
              <a:t>Massa </a:t>
            </a:r>
            <a:r>
              <a:rPr lang="en-US" dirty="0" err="1"/>
              <a:t>wasbenzine</a:t>
            </a:r>
            <a:r>
              <a:rPr lang="en-US" dirty="0"/>
              <a:t> = 55 g</a:t>
            </a:r>
          </a:p>
          <a:p>
            <a:r>
              <a:rPr lang="en-US" dirty="0"/>
              <a:t>Massa% = 55/220 x 100% = 25 %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94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37AFA-C100-184F-67AB-C0D72D69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7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79C13A-460B-6DF8-3133-1D501EEFA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prijs</a:t>
            </a:r>
            <a:r>
              <a:rPr lang="en-US" dirty="0"/>
              <a:t> van </a:t>
            </a:r>
            <a:r>
              <a:rPr lang="en-US" dirty="0" err="1"/>
              <a:t>koper</a:t>
            </a:r>
            <a:r>
              <a:rPr lang="en-US" dirty="0"/>
              <a:t> is de </a:t>
            </a:r>
            <a:r>
              <a:rPr lang="en-US" dirty="0" err="1"/>
              <a:t>laatste</a:t>
            </a:r>
            <a:r>
              <a:rPr lang="en-US" dirty="0"/>
              <a:t>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gestegen</a:t>
            </a:r>
            <a:r>
              <a:rPr lang="en-US" dirty="0"/>
              <a:t>.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stelen</a:t>
            </a:r>
            <a:r>
              <a:rPr lang="en-US" dirty="0"/>
              <a:t> </a:t>
            </a:r>
            <a:r>
              <a:rPr lang="en-US" dirty="0" err="1"/>
              <a:t>dieven</a:t>
            </a:r>
            <a:r>
              <a:rPr lang="en-US" dirty="0"/>
              <a:t> het </a:t>
            </a:r>
            <a:r>
              <a:rPr lang="en-US" dirty="0" err="1"/>
              <a:t>metaal</a:t>
            </a:r>
            <a:r>
              <a:rPr lang="en-US" dirty="0"/>
              <a:t> van </a:t>
            </a:r>
            <a:r>
              <a:rPr lang="en-US" dirty="0" err="1"/>
              <a:t>huizen</a:t>
            </a:r>
            <a:r>
              <a:rPr lang="en-US" dirty="0"/>
              <a:t>, </a:t>
            </a:r>
            <a:r>
              <a:rPr lang="en-US" dirty="0" err="1"/>
              <a:t>spoorwegen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plaatsen</a:t>
            </a:r>
            <a:r>
              <a:rPr lang="en-US" dirty="0"/>
              <a:t>.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begraafplaats</a:t>
            </a:r>
            <a:r>
              <a:rPr lang="en-US" dirty="0"/>
              <a:t> in </a:t>
            </a:r>
            <a:r>
              <a:rPr lang="en-US" dirty="0" err="1"/>
              <a:t>Antwerpen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kruisbeelden</a:t>
            </a:r>
            <a:r>
              <a:rPr lang="en-US" dirty="0"/>
              <a:t> van graven </a:t>
            </a:r>
            <a:r>
              <a:rPr lang="en-US" dirty="0" err="1"/>
              <a:t>gestolen</a:t>
            </a:r>
            <a:r>
              <a:rPr lang="en-US" dirty="0"/>
              <a:t>. </a:t>
            </a:r>
            <a:r>
              <a:rPr lang="en-US" dirty="0" err="1"/>
              <a:t>Veel</a:t>
            </a:r>
            <a:r>
              <a:rPr lang="en-US" dirty="0"/>
              <a:t> van het </a:t>
            </a:r>
            <a:r>
              <a:rPr lang="en-US" dirty="0" err="1"/>
              <a:t>gestolen</a:t>
            </a:r>
            <a:r>
              <a:rPr lang="en-US" dirty="0"/>
              <a:t> </a:t>
            </a:r>
            <a:r>
              <a:rPr lang="en-US" dirty="0" err="1"/>
              <a:t>materiaal</a:t>
            </a:r>
            <a:r>
              <a:rPr lang="en-US" dirty="0"/>
              <a:t> was van </a:t>
            </a:r>
            <a:r>
              <a:rPr lang="en-US" dirty="0" err="1"/>
              <a:t>koper</a:t>
            </a:r>
            <a:r>
              <a:rPr lang="en-US" dirty="0"/>
              <a:t>, </a:t>
            </a:r>
            <a:r>
              <a:rPr lang="en-US" dirty="0" err="1"/>
              <a:t>brons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messing. </a:t>
            </a:r>
            <a:br>
              <a:rPr lang="en-US" dirty="0"/>
            </a:br>
            <a:r>
              <a:rPr lang="en-US" dirty="0" err="1"/>
              <a:t>Brons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87%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koper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Bereken</a:t>
            </a:r>
            <a:r>
              <a:rPr lang="en-US" dirty="0"/>
              <a:t> </a:t>
            </a:r>
            <a:r>
              <a:rPr lang="en-US" dirty="0" err="1"/>
              <a:t>hoeveel</a:t>
            </a:r>
            <a:r>
              <a:rPr lang="en-US" dirty="0"/>
              <a:t> kg </a:t>
            </a:r>
            <a:r>
              <a:rPr lang="en-US" dirty="0" err="1"/>
              <a:t>koper</a:t>
            </a:r>
            <a:r>
              <a:rPr lang="en-US" dirty="0"/>
              <a:t> </a:t>
            </a:r>
            <a:r>
              <a:rPr lang="en-US" dirty="0" err="1"/>
              <a:t>aanwezig</a:t>
            </a:r>
            <a:r>
              <a:rPr lang="en-US" dirty="0"/>
              <a:t> is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bronzen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van 55 kg.</a:t>
            </a:r>
          </a:p>
          <a:p>
            <a:pPr marL="0" indent="0">
              <a:buNone/>
            </a:pPr>
            <a:r>
              <a:rPr lang="en-US" dirty="0"/>
              <a:t>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6032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55C4A-30B3-51CA-6B3D-EBEF122E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Antwoord </a:t>
            </a:r>
            <a:r>
              <a:rPr lang="en-US" dirty="0" err="1"/>
              <a:t>opg</a:t>
            </a:r>
            <a:r>
              <a:rPr lang="en-US" dirty="0"/>
              <a:t> 7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819AA0-BBE5-42DA-A829-1DFCCFF28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87%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87 g in 100 g, of 0,087 kg in 0,1 kg</a:t>
            </a:r>
          </a:p>
          <a:p>
            <a:endParaRPr lang="en-US" dirty="0"/>
          </a:p>
          <a:p>
            <a:r>
              <a:rPr lang="en-US" dirty="0"/>
              <a:t>87% van 55 kg = 48 kg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938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F6557-7982-75F1-119C-C98581CE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8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7537CA-CB67-EF68-6F4C-132FACC50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vinaigrette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saus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over de </a:t>
            </a:r>
            <a:r>
              <a:rPr lang="en-US" dirty="0" err="1"/>
              <a:t>salade</a:t>
            </a:r>
            <a:r>
              <a:rPr lang="en-US" dirty="0"/>
              <a:t>. Vinaigrette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70%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olie</a:t>
            </a:r>
            <a:r>
              <a:rPr lang="en-US" dirty="0"/>
              <a:t>.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kok</a:t>
            </a:r>
            <a:r>
              <a:rPr lang="en-US" dirty="0"/>
              <a:t> </a:t>
            </a:r>
            <a:r>
              <a:rPr lang="en-US" dirty="0" err="1"/>
              <a:t>maakt</a:t>
            </a:r>
            <a:r>
              <a:rPr lang="en-US" dirty="0"/>
              <a:t> 1,20 L vinaigrette.</a:t>
            </a:r>
          </a:p>
          <a:p>
            <a:r>
              <a:rPr lang="en-US" dirty="0"/>
              <a:t>a. </a:t>
            </a:r>
            <a:r>
              <a:rPr lang="en-US" dirty="0" err="1"/>
              <a:t>bereken</a:t>
            </a:r>
            <a:r>
              <a:rPr lang="en-US" dirty="0"/>
              <a:t> </a:t>
            </a:r>
            <a:r>
              <a:rPr lang="en-US" dirty="0" err="1"/>
              <a:t>hoeveel</a:t>
            </a:r>
            <a:r>
              <a:rPr lang="en-US" dirty="0"/>
              <a:t> ml </a:t>
            </a:r>
            <a:r>
              <a:rPr lang="en-US" dirty="0" err="1"/>
              <a:t>olie</a:t>
            </a:r>
            <a:r>
              <a:rPr lang="en-US" dirty="0"/>
              <a:t> de </a:t>
            </a:r>
            <a:r>
              <a:rPr lang="en-US" dirty="0" err="1"/>
              <a:t>kok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heft.</a:t>
            </a:r>
          </a:p>
          <a:p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portie</a:t>
            </a:r>
            <a:r>
              <a:rPr lang="en-US" dirty="0"/>
              <a:t> </a:t>
            </a:r>
            <a:r>
              <a:rPr lang="en-US" dirty="0" err="1"/>
              <a:t>salade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kok</a:t>
            </a:r>
            <a:r>
              <a:rPr lang="en-US" dirty="0"/>
              <a:t> 18 ml vinaigrette </a:t>
            </a:r>
            <a:r>
              <a:rPr lang="en-US" dirty="0" err="1"/>
              <a:t>nodig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Bereken</a:t>
            </a:r>
            <a:r>
              <a:rPr lang="en-US" dirty="0"/>
              <a:t> </a:t>
            </a:r>
            <a:r>
              <a:rPr lang="en-US" dirty="0" err="1"/>
              <a:t>hoeveel</a:t>
            </a:r>
            <a:r>
              <a:rPr lang="en-US" dirty="0"/>
              <a:t> ml </a:t>
            </a:r>
            <a:r>
              <a:rPr lang="en-US" dirty="0" err="1"/>
              <a:t>olie</a:t>
            </a:r>
            <a:r>
              <a:rPr lang="en-US" dirty="0"/>
              <a:t> er in 1 </a:t>
            </a:r>
            <a:r>
              <a:rPr lang="en-US" dirty="0" err="1"/>
              <a:t>portie</a:t>
            </a:r>
            <a:r>
              <a:rPr lang="en-US" dirty="0"/>
              <a:t> vinaigrette zit.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4554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5DDFB-C160-77CD-96B2-7C5F66F6F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Antwoorden</a:t>
            </a:r>
            <a:r>
              <a:rPr lang="en-US" dirty="0"/>
              <a:t> </a:t>
            </a:r>
            <a:r>
              <a:rPr lang="en-US" dirty="0" err="1"/>
              <a:t>opg</a:t>
            </a:r>
            <a:r>
              <a:rPr lang="en-US" dirty="0"/>
              <a:t> 8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5599B4-4B90-75EB-F22B-7022A50C6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70% van 1,2 L  = 70% van 1200 mL = 840 mL</a:t>
            </a:r>
          </a:p>
          <a:p>
            <a:endParaRPr lang="en-US" dirty="0"/>
          </a:p>
          <a:p>
            <a:r>
              <a:rPr lang="en-US" dirty="0"/>
              <a:t>b. 70</a:t>
            </a:r>
            <a:r>
              <a:rPr lang="en-US"/>
              <a:t>% van 18 mL = 12,6 mL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117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D4F44-8154-B882-89D3-D25244AFF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1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FAF18-8B84-EF3C-F90A-1F85F3EB1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 </a:t>
            </a:r>
            <a:r>
              <a:rPr lang="en-US" dirty="0" err="1"/>
              <a:t>vlees</a:t>
            </a:r>
            <a:r>
              <a:rPr lang="en-US" dirty="0"/>
              <a:t> </a:t>
            </a:r>
            <a:r>
              <a:rPr lang="en-US" dirty="0" err="1"/>
              <a:t>langer</a:t>
            </a:r>
            <a:r>
              <a:rPr lang="en-US" dirty="0"/>
              <a:t> </a:t>
            </a:r>
            <a:r>
              <a:rPr lang="en-US" dirty="0" err="1"/>
              <a:t>houdbaar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pekelen</a:t>
            </a:r>
            <a:r>
              <a:rPr lang="en-US" dirty="0"/>
              <a:t>. In 100 g </a:t>
            </a:r>
            <a:r>
              <a:rPr lang="en-US" dirty="0" err="1"/>
              <a:t>pekel</a:t>
            </a:r>
            <a:r>
              <a:rPr lang="en-US" dirty="0"/>
              <a:t> is 30 g </a:t>
            </a:r>
            <a:r>
              <a:rPr lang="en-US" dirty="0" err="1"/>
              <a:t>keukenzout</a:t>
            </a:r>
            <a:r>
              <a:rPr lang="en-US" dirty="0"/>
              <a:t> </a:t>
            </a:r>
            <a:r>
              <a:rPr lang="en-US" dirty="0" err="1"/>
              <a:t>opgelost</a:t>
            </a:r>
            <a:r>
              <a:rPr lang="en-US" dirty="0"/>
              <a:t>.</a:t>
            </a:r>
          </a:p>
          <a:p>
            <a:r>
              <a:rPr lang="en-US" dirty="0"/>
              <a:t>a. </a:t>
            </a:r>
            <a:r>
              <a:rPr lang="en-US" dirty="0" err="1"/>
              <a:t>Bereken</a:t>
            </a:r>
            <a:r>
              <a:rPr lang="en-US" dirty="0"/>
              <a:t> het </a:t>
            </a:r>
            <a:r>
              <a:rPr lang="en-US" dirty="0" err="1"/>
              <a:t>massa</a:t>
            </a:r>
            <a:r>
              <a:rPr lang="en-US" dirty="0"/>
              <a:t>% </a:t>
            </a:r>
            <a:r>
              <a:rPr lang="en-US" dirty="0" err="1"/>
              <a:t>keukenzout</a:t>
            </a:r>
            <a:r>
              <a:rPr lang="en-US" dirty="0"/>
              <a:t> in </a:t>
            </a:r>
            <a:r>
              <a:rPr lang="en-US" dirty="0" err="1"/>
              <a:t>pekel</a:t>
            </a:r>
            <a:endParaRPr lang="en-US" dirty="0"/>
          </a:p>
          <a:p>
            <a:r>
              <a:rPr lang="en-US" dirty="0"/>
              <a:t>b. </a:t>
            </a:r>
            <a:r>
              <a:rPr lang="en-US" dirty="0" err="1"/>
              <a:t>Bereken</a:t>
            </a:r>
            <a:r>
              <a:rPr lang="en-US" dirty="0"/>
              <a:t> </a:t>
            </a:r>
            <a:r>
              <a:rPr lang="en-US" dirty="0" err="1"/>
              <a:t>hoeveel</a:t>
            </a:r>
            <a:r>
              <a:rPr lang="en-US" dirty="0"/>
              <a:t> gram </a:t>
            </a:r>
            <a:r>
              <a:rPr lang="en-US" dirty="0" err="1"/>
              <a:t>nodig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400 g </a:t>
            </a:r>
            <a:r>
              <a:rPr lang="en-US" dirty="0" err="1"/>
              <a:t>pekel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804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5E3A8A-9FEC-7B64-6CBA-9CBAFE01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Antwoorden</a:t>
            </a:r>
            <a:r>
              <a:rPr lang="en-US" dirty="0"/>
              <a:t> </a:t>
            </a:r>
            <a:r>
              <a:rPr lang="en-US" dirty="0" err="1"/>
              <a:t>opg</a:t>
            </a:r>
            <a:r>
              <a:rPr lang="en-US" dirty="0"/>
              <a:t> 1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159BD3-5167-08C0-63CB-31FB92AD3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30/100 x 100% = 30%</a:t>
            </a:r>
          </a:p>
          <a:p>
            <a:r>
              <a:rPr lang="en-US" dirty="0"/>
              <a:t>b. 30% </a:t>
            </a:r>
            <a:r>
              <a:rPr lang="en-US" dirty="0" err="1"/>
              <a:t>betekent</a:t>
            </a:r>
            <a:r>
              <a:rPr lang="en-US" dirty="0"/>
              <a:t> 30 g per 100 g</a:t>
            </a:r>
            <a:br>
              <a:rPr lang="en-US" dirty="0"/>
            </a:br>
            <a:r>
              <a:rPr lang="en-US" dirty="0"/>
              <a:t> In 400 g zit </a:t>
            </a:r>
            <a:r>
              <a:rPr lang="en-US" dirty="0" err="1"/>
              <a:t>dus</a:t>
            </a:r>
            <a:r>
              <a:rPr lang="en-US" dirty="0"/>
              <a:t> 4 x 30 g = 120 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535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5CE36-0367-84EC-4908-DD0787B3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8FAB9A-E3B7-A331-BA78-4E12E5A6C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hoeveelheid</a:t>
            </a:r>
            <a:r>
              <a:rPr lang="en-US" dirty="0"/>
              <a:t> van 120 g </a:t>
            </a:r>
            <a:r>
              <a:rPr lang="en-US" dirty="0" err="1"/>
              <a:t>suikeroplossing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ingedampt</a:t>
            </a:r>
            <a:r>
              <a:rPr lang="en-US" dirty="0"/>
              <a:t>.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ontstaat</a:t>
            </a:r>
            <a:r>
              <a:rPr lang="en-US" dirty="0"/>
              <a:t> 18 g </a:t>
            </a:r>
            <a:r>
              <a:rPr lang="en-US" dirty="0" err="1"/>
              <a:t>suiker</a:t>
            </a:r>
            <a:r>
              <a:rPr lang="en-US" dirty="0"/>
              <a:t>. </a:t>
            </a:r>
            <a:r>
              <a:rPr lang="en-US" dirty="0" err="1"/>
              <a:t>Bereken</a:t>
            </a:r>
            <a:r>
              <a:rPr lang="en-US" dirty="0"/>
              <a:t> het </a:t>
            </a:r>
            <a:r>
              <a:rPr lang="en-US" dirty="0" err="1"/>
              <a:t>massa</a:t>
            </a:r>
            <a:r>
              <a:rPr lang="en-US" dirty="0"/>
              <a:t>% van de </a:t>
            </a:r>
            <a:r>
              <a:rPr lang="en-US" dirty="0" err="1"/>
              <a:t>oplossing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508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26EA01-A474-9295-97B0-EB3A4883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Antwoord </a:t>
            </a:r>
            <a:r>
              <a:rPr lang="en-US" dirty="0" err="1"/>
              <a:t>opg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AA954-BC8E-F67C-EAF9-5DF106641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Massa </a:t>
            </a:r>
            <a:r>
              <a:rPr lang="en-US" dirty="0" err="1"/>
              <a:t>stof</a:t>
            </a:r>
            <a:r>
              <a:rPr lang="en-US" dirty="0"/>
              <a:t> = 18 g</a:t>
            </a:r>
          </a:p>
          <a:p>
            <a:r>
              <a:rPr lang="en-US" dirty="0"/>
              <a:t>Massa </a:t>
            </a:r>
            <a:r>
              <a:rPr lang="en-US" dirty="0" err="1"/>
              <a:t>mengsel</a:t>
            </a:r>
            <a:r>
              <a:rPr lang="en-US" dirty="0"/>
              <a:t> = 120 g</a:t>
            </a:r>
          </a:p>
          <a:p>
            <a:r>
              <a:rPr lang="en-US" dirty="0"/>
              <a:t>Massa% = 18/120 x 100%  = 15%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089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E82F53-ADA6-7F88-3DB2-B67DCDBD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3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756847-E3C6-EDD6-3DE9-EEE06A55A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750 ml </a:t>
            </a:r>
            <a:r>
              <a:rPr lang="en-US" dirty="0" err="1"/>
              <a:t>wijn</a:t>
            </a:r>
            <a:r>
              <a:rPr lang="en-US" dirty="0"/>
              <a:t> </a:t>
            </a:r>
            <a:r>
              <a:rPr lang="en-US" dirty="0" err="1"/>
              <a:t>bevindt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105 ml alcohol.</a:t>
            </a:r>
            <a:br>
              <a:rPr lang="en-US" dirty="0"/>
            </a:br>
            <a:r>
              <a:rPr lang="en-US" dirty="0" err="1"/>
              <a:t>Bereken</a:t>
            </a:r>
            <a:r>
              <a:rPr lang="en-US" dirty="0"/>
              <a:t> het volume% van de alcohol in de </a:t>
            </a:r>
            <a:r>
              <a:rPr lang="en-US" dirty="0" err="1"/>
              <a:t>wijn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149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E713D-7256-3A34-5CAE-B0FAE64E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Antwoord </a:t>
            </a:r>
            <a:r>
              <a:rPr lang="en-US" dirty="0" err="1"/>
              <a:t>opg</a:t>
            </a:r>
            <a:r>
              <a:rPr lang="en-US" dirty="0"/>
              <a:t> 3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CE087B-B535-B99D-EDAD-8EFC7F3D5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Volume alcohol = 105 ml</a:t>
            </a:r>
          </a:p>
          <a:p>
            <a:r>
              <a:rPr lang="en-US" dirty="0"/>
              <a:t>Volume </a:t>
            </a:r>
            <a:r>
              <a:rPr lang="en-US" dirty="0" err="1"/>
              <a:t>wijn</a:t>
            </a:r>
            <a:r>
              <a:rPr lang="en-US" dirty="0"/>
              <a:t> = 750 ml</a:t>
            </a:r>
          </a:p>
          <a:p>
            <a:r>
              <a:rPr lang="en-US" dirty="0"/>
              <a:t>Volume% = 105/750 x 100% = 14%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54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D43644-D3FD-D8B2-EFF9-CA375AA56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Opgave</a:t>
            </a:r>
            <a:r>
              <a:rPr lang="en-US" dirty="0"/>
              <a:t> 4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3F380D-0A7E-93C8-E7B3-DEAF48A00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Hassan lost 5,0 g </a:t>
            </a:r>
            <a:r>
              <a:rPr lang="en-US" dirty="0" err="1"/>
              <a:t>keukenzout</a:t>
            </a:r>
            <a:r>
              <a:rPr lang="en-US" dirty="0"/>
              <a:t> op in 45 g water.</a:t>
            </a:r>
          </a:p>
          <a:p>
            <a:r>
              <a:rPr lang="en-US" dirty="0"/>
              <a:t>a. </a:t>
            </a:r>
            <a:r>
              <a:rPr lang="en-US" dirty="0" err="1"/>
              <a:t>Bereken</a:t>
            </a:r>
            <a:r>
              <a:rPr lang="en-US" dirty="0"/>
              <a:t> de </a:t>
            </a:r>
            <a:r>
              <a:rPr lang="en-US" dirty="0" err="1"/>
              <a:t>hoeveelheid</a:t>
            </a:r>
            <a:r>
              <a:rPr lang="en-US" dirty="0"/>
              <a:t> </a:t>
            </a:r>
            <a:r>
              <a:rPr lang="en-US" dirty="0" err="1"/>
              <a:t>mengsel</a:t>
            </a:r>
            <a:r>
              <a:rPr lang="en-US" dirty="0"/>
              <a:t> die is </a:t>
            </a:r>
            <a:r>
              <a:rPr lang="en-US" dirty="0" err="1"/>
              <a:t>ontstaan</a:t>
            </a:r>
            <a:r>
              <a:rPr lang="en-US" dirty="0"/>
              <a:t>.</a:t>
            </a:r>
          </a:p>
          <a:p>
            <a:r>
              <a:rPr lang="en-US" dirty="0"/>
              <a:t>b. </a:t>
            </a:r>
            <a:r>
              <a:rPr lang="en-US" dirty="0" err="1"/>
              <a:t>Bereken</a:t>
            </a:r>
            <a:r>
              <a:rPr lang="en-US" dirty="0"/>
              <a:t> het </a:t>
            </a:r>
            <a:r>
              <a:rPr lang="en-US" dirty="0" err="1"/>
              <a:t>massa</a:t>
            </a:r>
            <a:r>
              <a:rPr lang="en-US" dirty="0"/>
              <a:t>% </a:t>
            </a:r>
            <a:r>
              <a:rPr lang="en-US" dirty="0" err="1"/>
              <a:t>keukenzout</a:t>
            </a:r>
            <a:r>
              <a:rPr lang="en-US" dirty="0"/>
              <a:t> in het </a:t>
            </a:r>
            <a:r>
              <a:rPr lang="en-US" dirty="0" err="1"/>
              <a:t>mengsel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129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570C9-F847-323E-B5B4-45D266BE5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Antwoorden</a:t>
            </a:r>
            <a:r>
              <a:rPr lang="en-US" dirty="0"/>
              <a:t> </a:t>
            </a:r>
            <a:r>
              <a:rPr lang="en-US" dirty="0" err="1"/>
              <a:t>opg</a:t>
            </a:r>
            <a:r>
              <a:rPr lang="en-US" dirty="0"/>
              <a:t> 4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A3ADB4-3F86-00D9-8197-EFAFA00DD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</a:t>
            </a:r>
            <a:r>
              <a:rPr lang="en-US" dirty="0" err="1"/>
              <a:t>hoeveelheid</a:t>
            </a:r>
            <a:r>
              <a:rPr lang="en-US" dirty="0"/>
              <a:t> </a:t>
            </a:r>
            <a:r>
              <a:rPr lang="en-US" dirty="0" err="1"/>
              <a:t>mengsel</a:t>
            </a:r>
            <a:r>
              <a:rPr lang="en-US" dirty="0"/>
              <a:t>: 45 + 5 g = 50 g</a:t>
            </a:r>
          </a:p>
          <a:p>
            <a:r>
              <a:rPr lang="en-US" dirty="0"/>
              <a:t>b. </a:t>
            </a:r>
            <a:r>
              <a:rPr lang="en-US" dirty="0" err="1"/>
              <a:t>massa</a:t>
            </a:r>
            <a:r>
              <a:rPr lang="en-US" dirty="0"/>
              <a:t>% = 5/50 x 100% = 10%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36420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593</Words>
  <Application>Microsoft Office PowerPoint</Application>
  <PresentationFormat>Breedbeeld</PresentationFormat>
  <Paragraphs>57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Opgaven massa% en volume%</vt:lpstr>
      <vt:lpstr>Opgave 1</vt:lpstr>
      <vt:lpstr>Antwoorden opg 1</vt:lpstr>
      <vt:lpstr>Opgave 2</vt:lpstr>
      <vt:lpstr>Antwoord opg 2</vt:lpstr>
      <vt:lpstr>Opgave 3</vt:lpstr>
      <vt:lpstr>Antwoord opg 3</vt:lpstr>
      <vt:lpstr>Opgave 4</vt:lpstr>
      <vt:lpstr>Antwoorden opg 4</vt:lpstr>
      <vt:lpstr>Opgave 5</vt:lpstr>
      <vt:lpstr>Antwoord opg 5</vt:lpstr>
      <vt:lpstr>Opgave 6</vt:lpstr>
      <vt:lpstr>Antwoord opg 6</vt:lpstr>
      <vt:lpstr>Opgave 7</vt:lpstr>
      <vt:lpstr>Antwoord opg 7</vt:lpstr>
      <vt:lpstr>Opgave 8</vt:lpstr>
      <vt:lpstr>Antwoorden opg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Opgaven massa% en volume%</dc:title>
  <dc:creator>AnneMarie Jansen</dc:creator>
  <cp:lastModifiedBy>AnneMarie Jansen</cp:lastModifiedBy>
  <cp:revision>1</cp:revision>
  <dcterms:created xsi:type="dcterms:W3CDTF">2022-10-03T10:53:19Z</dcterms:created>
  <dcterms:modified xsi:type="dcterms:W3CDTF">2022-10-03T11:24:46Z</dcterms:modified>
</cp:coreProperties>
</file>